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71" r:id="rId2"/>
    <p:sldId id="264" r:id="rId3"/>
    <p:sldId id="265" r:id="rId4"/>
    <p:sldId id="277" r:id="rId5"/>
    <p:sldId id="276" r:id="rId6"/>
    <p:sldId id="278" r:id="rId7"/>
    <p:sldId id="268" r:id="rId8"/>
    <p:sldId id="281" r:id="rId9"/>
    <p:sldId id="279" r:id="rId10"/>
    <p:sldId id="280" r:id="rId11"/>
    <p:sldId id="28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2814"/>
    <a:srgbClr val="6E4924"/>
    <a:srgbClr val="9A623C"/>
    <a:srgbClr val="C58E69"/>
    <a:srgbClr val="864300"/>
    <a:srgbClr val="AC5600"/>
    <a:srgbClr val="D66B00"/>
    <a:srgbClr val="663300"/>
    <a:srgbClr val="FBF0EB"/>
    <a:srgbClr val="F2E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0" autoAdjust="0"/>
    <p:restoredTop sz="96238" autoAdjust="0"/>
  </p:normalViewPr>
  <p:slideViewPr>
    <p:cSldViewPr snapToGrid="0">
      <p:cViewPr>
        <p:scale>
          <a:sx n="400" d="100"/>
          <a:sy n="400" d="100"/>
        </p:scale>
        <p:origin x="-9082" y="-89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3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86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7.wdp"/><Relationship Id="rId18" Type="http://schemas.microsoft.com/office/2007/relationships/hdphoto" Target="../media/hdphoto19.wdp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17" Type="http://schemas.openxmlformats.org/officeDocument/2006/relationships/image" Target="../media/image52.png"/><Relationship Id="rId2" Type="http://schemas.openxmlformats.org/officeDocument/2006/relationships/image" Target="../media/image43.png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8.png"/><Relationship Id="rId5" Type="http://schemas.openxmlformats.org/officeDocument/2006/relationships/image" Target="../media/image15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microsoft.com/office/2007/relationships/hdphoto" Target="../media/hdphoto15.wdp"/><Relationship Id="rId9" Type="http://schemas.microsoft.com/office/2007/relationships/hdphoto" Target="../media/hdphoto16.wdp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microsoft.com/office/2007/relationships/hdphoto" Target="../media/hdphoto4.wdp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16.sv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18" Type="http://schemas.microsoft.com/office/2007/relationships/hdphoto" Target="../media/hdphoto9.wdp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microsoft.com/office/2007/relationships/hdphoto" Target="../media/hdphoto7.wdp"/><Relationship Id="rId17" Type="http://schemas.openxmlformats.org/officeDocument/2006/relationships/image" Target="../media/image32.png"/><Relationship Id="rId2" Type="http://schemas.openxmlformats.org/officeDocument/2006/relationships/image" Target="../media/image23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8.png"/><Relationship Id="rId5" Type="http://schemas.openxmlformats.org/officeDocument/2006/relationships/image" Target="../media/image15.png"/><Relationship Id="rId15" Type="http://schemas.microsoft.com/office/2007/relationships/hdphoto" Target="../media/hdphoto8.wdp"/><Relationship Id="rId10" Type="http://schemas.openxmlformats.org/officeDocument/2006/relationships/image" Target="../media/image27.png"/><Relationship Id="rId4" Type="http://schemas.microsoft.com/office/2007/relationships/hdphoto" Target="../media/hdphoto5.wdp"/><Relationship Id="rId9" Type="http://schemas.microsoft.com/office/2007/relationships/hdphoto" Target="../media/hdphoto6.wdp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18" Type="http://schemas.microsoft.com/office/2007/relationships/hdphoto" Target="../media/hdphoto14.wdp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microsoft.com/office/2007/relationships/hdphoto" Target="../media/hdphoto12.wdp"/><Relationship Id="rId17" Type="http://schemas.openxmlformats.org/officeDocument/2006/relationships/image" Target="../media/image42.pn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8.png"/><Relationship Id="rId5" Type="http://schemas.openxmlformats.org/officeDocument/2006/relationships/image" Target="../media/image15.png"/><Relationship Id="rId15" Type="http://schemas.microsoft.com/office/2007/relationships/hdphoto" Target="../media/hdphoto13.wdp"/><Relationship Id="rId10" Type="http://schemas.openxmlformats.org/officeDocument/2006/relationships/image" Target="../media/image37.png"/><Relationship Id="rId4" Type="http://schemas.microsoft.com/office/2007/relationships/hdphoto" Target="../media/hdphoto10.wdp"/><Relationship Id="rId9" Type="http://schemas.microsoft.com/office/2007/relationships/hdphoto" Target="../media/hdphoto11.wdp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9D73AD-FB91-943A-1A9C-971C83BA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" y="0"/>
            <a:ext cx="12183795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23579BB-F6D6-25BC-3BED-1D3E6AB4D41B}"/>
              </a:ext>
            </a:extLst>
          </p:cNvPr>
          <p:cNvSpPr/>
          <p:nvPr/>
        </p:nvSpPr>
        <p:spPr>
          <a:xfrm>
            <a:off x="754626" y="4970058"/>
            <a:ext cx="2286000" cy="762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C18AC6-0B51-5030-104E-FF3B9209D412}"/>
              </a:ext>
            </a:extLst>
          </p:cNvPr>
          <p:cNvSpPr/>
          <p:nvPr/>
        </p:nvSpPr>
        <p:spPr>
          <a:xfrm>
            <a:off x="9151372" y="4970058"/>
            <a:ext cx="2286000" cy="762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31617C-B112-FFFF-ACEA-13DDFAFDB43A}"/>
              </a:ext>
            </a:extLst>
          </p:cNvPr>
          <p:cNvSpPr/>
          <p:nvPr/>
        </p:nvSpPr>
        <p:spPr>
          <a:xfrm>
            <a:off x="4295774" y="4521153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E8F7124-3C01-BA26-A36D-0B8C03AB65E3}"/>
              </a:ext>
            </a:extLst>
          </p:cNvPr>
          <p:cNvSpPr/>
          <p:nvPr/>
        </p:nvSpPr>
        <p:spPr>
          <a:xfrm>
            <a:off x="4295774" y="5732058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9DA6-3A4C-296F-59F7-FFD6C03D5DCE}"/>
              </a:ext>
            </a:extLst>
          </p:cNvPr>
          <p:cNvSpPr txBox="1"/>
          <p:nvPr/>
        </p:nvSpPr>
        <p:spPr>
          <a:xfrm>
            <a:off x="3798564" y="1470886"/>
            <a:ext cx="2413000" cy="221599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3800" b="1" dirty="0"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267F14-9869-D97C-BB44-7A61E7CA0279}"/>
              </a:ext>
            </a:extLst>
          </p:cNvPr>
          <p:cNvSpPr txBox="1"/>
          <p:nvPr/>
        </p:nvSpPr>
        <p:spPr>
          <a:xfrm>
            <a:off x="5919560" y="1009222"/>
            <a:ext cx="988332" cy="156966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9600" b="1" dirty="0"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E4577-6D05-75EF-B3AB-F3C10DE19CF5}"/>
              </a:ext>
            </a:extLst>
          </p:cNvPr>
          <p:cNvSpPr txBox="1"/>
          <p:nvPr/>
        </p:nvSpPr>
        <p:spPr>
          <a:xfrm>
            <a:off x="6067232" y="2384344"/>
            <a:ext cx="1681317" cy="1862048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11500" b="1" dirty="0"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B37EC5-72F9-EBFB-1D42-2DA046F883B8}"/>
              </a:ext>
            </a:extLst>
          </p:cNvPr>
          <p:cNvSpPr txBox="1"/>
          <p:nvPr/>
        </p:nvSpPr>
        <p:spPr>
          <a:xfrm>
            <a:off x="7491900" y="1798633"/>
            <a:ext cx="988332" cy="1323439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zh-CN" altLang="en-US" sz="8000" b="1" dirty="0"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3C0042-2350-2A62-C77E-1AF0C1348995}"/>
              </a:ext>
            </a:extLst>
          </p:cNvPr>
          <p:cNvSpPr txBox="1"/>
          <p:nvPr/>
        </p:nvSpPr>
        <p:spPr>
          <a:xfrm>
            <a:off x="4661446" y="3342524"/>
            <a:ext cx="1505064" cy="52322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zh-CN" sz="2800" b="1" dirty="0">
                <a:blipFill>
                  <a:blip r:embed="rId5"/>
                  <a:stretch>
                    <a:fillRect/>
                  </a:stretch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Online</a:t>
            </a:r>
            <a:endParaRPr lang="zh-CN" altLang="en-US" sz="2800" b="1" dirty="0">
              <a:blipFill>
                <a:blip r:embed="rId5"/>
                <a:stretch>
                  <a:fillRect/>
                </a:stretch>
              </a:blip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76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任意多边形: 形状 150">
            <a:extLst>
              <a:ext uri="{FF2B5EF4-FFF2-40B4-BE49-F238E27FC236}">
                <a16:creationId xmlns:a16="http://schemas.microsoft.com/office/drawing/2014/main" id="{6579D531-E038-C531-9AE9-68633B5BF28B}"/>
              </a:ext>
            </a:extLst>
          </p:cNvPr>
          <p:cNvSpPr/>
          <p:nvPr/>
        </p:nvSpPr>
        <p:spPr>
          <a:xfrm>
            <a:off x="9318651" y="212859"/>
            <a:ext cx="2707757" cy="526782"/>
          </a:xfrm>
          <a:custGeom>
            <a:avLst/>
            <a:gdLst>
              <a:gd name="connsiteX0" fmla="*/ 0 w 2707757"/>
              <a:gd name="connsiteY0" fmla="*/ 0 h 526782"/>
              <a:gd name="connsiteX1" fmla="*/ 2444792 w 2707757"/>
              <a:gd name="connsiteY1" fmla="*/ 0 h 526782"/>
              <a:gd name="connsiteX2" fmla="*/ 2707757 w 2707757"/>
              <a:gd name="connsiteY2" fmla="*/ 262965 h 526782"/>
              <a:gd name="connsiteX3" fmla="*/ 2444792 w 2707757"/>
              <a:gd name="connsiteY3" fmla="*/ 525930 h 526782"/>
              <a:gd name="connsiteX4" fmla="*/ 2444792 w 2707757"/>
              <a:gd name="connsiteY4" fmla="*/ 526782 h 526782"/>
              <a:gd name="connsiteX5" fmla="*/ 0 w 2707757"/>
              <a:gd name="connsiteY5" fmla="*/ 526782 h 5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7757" h="526782">
                <a:moveTo>
                  <a:pt x="0" y="0"/>
                </a:moveTo>
                <a:lnTo>
                  <a:pt x="2444792" y="0"/>
                </a:lnTo>
                <a:cubicBezTo>
                  <a:pt x="2590024" y="0"/>
                  <a:pt x="2707757" y="117733"/>
                  <a:pt x="2707757" y="262965"/>
                </a:cubicBezTo>
                <a:cubicBezTo>
                  <a:pt x="2707757" y="408197"/>
                  <a:pt x="2590024" y="525930"/>
                  <a:pt x="2444792" y="525930"/>
                </a:cubicBezTo>
                <a:lnTo>
                  <a:pt x="2444792" y="526782"/>
                </a:lnTo>
                <a:lnTo>
                  <a:pt x="0" y="526782"/>
                </a:lnTo>
                <a:close/>
              </a:path>
            </a:pathLst>
          </a:custGeom>
          <a:gradFill>
            <a:gsLst>
              <a:gs pos="0">
                <a:srgbClr val="C58E69">
                  <a:alpha val="20000"/>
                </a:srgbClr>
              </a:gs>
              <a:gs pos="33000">
                <a:srgbClr val="9A623C">
                  <a:alpha val="50000"/>
                </a:srgbClr>
              </a:gs>
              <a:gs pos="66000">
                <a:srgbClr val="6E4924">
                  <a:alpha val="80000"/>
                </a:srgbClr>
              </a:gs>
              <a:gs pos="100000">
                <a:srgbClr val="3C2814">
                  <a:alpha val="9000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D66B00">
                    <a:alpha val="20000"/>
                  </a:srgbClr>
                </a:gs>
                <a:gs pos="33000">
                  <a:srgbClr val="AC5600">
                    <a:alpha val="60000"/>
                  </a:srgbClr>
                </a:gs>
                <a:gs pos="66000">
                  <a:srgbClr val="864300">
                    <a:alpha val="80000"/>
                  </a:srgbClr>
                </a:gs>
                <a:gs pos="100000">
                  <a:srgbClr val="864300">
                    <a:alpha val="90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zh-CN" altLang="en-US" sz="2400" dirty="0">
              <a:solidFill>
                <a:srgbClr val="F2E6DE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6B997A39-356C-6B79-D4FF-7602EFAC9F79}"/>
              </a:ext>
            </a:extLst>
          </p:cNvPr>
          <p:cNvSpPr/>
          <p:nvPr/>
        </p:nvSpPr>
        <p:spPr>
          <a:xfrm>
            <a:off x="9318651" y="845526"/>
            <a:ext cx="2707757" cy="526782"/>
          </a:xfrm>
          <a:custGeom>
            <a:avLst/>
            <a:gdLst>
              <a:gd name="connsiteX0" fmla="*/ 0 w 2707757"/>
              <a:gd name="connsiteY0" fmla="*/ 0 h 526782"/>
              <a:gd name="connsiteX1" fmla="*/ 2444792 w 2707757"/>
              <a:gd name="connsiteY1" fmla="*/ 0 h 526782"/>
              <a:gd name="connsiteX2" fmla="*/ 2707757 w 2707757"/>
              <a:gd name="connsiteY2" fmla="*/ 262965 h 526782"/>
              <a:gd name="connsiteX3" fmla="*/ 2444792 w 2707757"/>
              <a:gd name="connsiteY3" fmla="*/ 525930 h 526782"/>
              <a:gd name="connsiteX4" fmla="*/ 2444792 w 2707757"/>
              <a:gd name="connsiteY4" fmla="*/ 526782 h 526782"/>
              <a:gd name="connsiteX5" fmla="*/ 0 w 2707757"/>
              <a:gd name="connsiteY5" fmla="*/ 526782 h 5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7757" h="526782">
                <a:moveTo>
                  <a:pt x="0" y="0"/>
                </a:moveTo>
                <a:lnTo>
                  <a:pt x="2444792" y="0"/>
                </a:lnTo>
                <a:cubicBezTo>
                  <a:pt x="2590024" y="0"/>
                  <a:pt x="2707757" y="117733"/>
                  <a:pt x="2707757" y="262965"/>
                </a:cubicBezTo>
                <a:cubicBezTo>
                  <a:pt x="2707757" y="408197"/>
                  <a:pt x="2590024" y="525930"/>
                  <a:pt x="2444792" y="525930"/>
                </a:cubicBezTo>
                <a:lnTo>
                  <a:pt x="2444792" y="526782"/>
                </a:lnTo>
                <a:lnTo>
                  <a:pt x="0" y="526782"/>
                </a:lnTo>
                <a:close/>
              </a:path>
            </a:pathLst>
          </a:custGeom>
          <a:gradFill>
            <a:gsLst>
              <a:gs pos="0">
                <a:srgbClr val="C58E69">
                  <a:alpha val="20000"/>
                </a:srgbClr>
              </a:gs>
              <a:gs pos="33000">
                <a:srgbClr val="9A623C">
                  <a:alpha val="50000"/>
                </a:srgbClr>
              </a:gs>
              <a:gs pos="66000">
                <a:srgbClr val="6E4924">
                  <a:alpha val="80000"/>
                </a:srgbClr>
              </a:gs>
              <a:gs pos="100000">
                <a:srgbClr val="3C2814">
                  <a:alpha val="9000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D66B00">
                    <a:alpha val="20000"/>
                  </a:srgbClr>
                </a:gs>
                <a:gs pos="33000">
                  <a:srgbClr val="AC5600">
                    <a:alpha val="60000"/>
                  </a:srgbClr>
                </a:gs>
                <a:gs pos="66000">
                  <a:srgbClr val="864300">
                    <a:alpha val="80000"/>
                  </a:srgbClr>
                </a:gs>
                <a:gs pos="100000">
                  <a:srgbClr val="864300">
                    <a:alpha val="90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zh-CN" altLang="en-US" sz="2400" dirty="0">
              <a:solidFill>
                <a:srgbClr val="F2E6DE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65" name="任意多边形: 形状 164">
            <a:extLst>
              <a:ext uri="{FF2B5EF4-FFF2-40B4-BE49-F238E27FC236}">
                <a16:creationId xmlns:a16="http://schemas.microsoft.com/office/drawing/2014/main" id="{D948BB58-FA28-BCB3-BCF1-4091E6A7044B}"/>
              </a:ext>
            </a:extLst>
          </p:cNvPr>
          <p:cNvSpPr/>
          <p:nvPr/>
        </p:nvSpPr>
        <p:spPr>
          <a:xfrm>
            <a:off x="9318651" y="1478193"/>
            <a:ext cx="2707757" cy="526782"/>
          </a:xfrm>
          <a:custGeom>
            <a:avLst/>
            <a:gdLst>
              <a:gd name="connsiteX0" fmla="*/ 0 w 2707757"/>
              <a:gd name="connsiteY0" fmla="*/ 0 h 526782"/>
              <a:gd name="connsiteX1" fmla="*/ 2444792 w 2707757"/>
              <a:gd name="connsiteY1" fmla="*/ 0 h 526782"/>
              <a:gd name="connsiteX2" fmla="*/ 2707757 w 2707757"/>
              <a:gd name="connsiteY2" fmla="*/ 262965 h 526782"/>
              <a:gd name="connsiteX3" fmla="*/ 2444792 w 2707757"/>
              <a:gd name="connsiteY3" fmla="*/ 525930 h 526782"/>
              <a:gd name="connsiteX4" fmla="*/ 2444792 w 2707757"/>
              <a:gd name="connsiteY4" fmla="*/ 526782 h 526782"/>
              <a:gd name="connsiteX5" fmla="*/ 0 w 2707757"/>
              <a:gd name="connsiteY5" fmla="*/ 526782 h 5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7757" h="526782">
                <a:moveTo>
                  <a:pt x="0" y="0"/>
                </a:moveTo>
                <a:lnTo>
                  <a:pt x="2444792" y="0"/>
                </a:lnTo>
                <a:cubicBezTo>
                  <a:pt x="2590024" y="0"/>
                  <a:pt x="2707757" y="117733"/>
                  <a:pt x="2707757" y="262965"/>
                </a:cubicBezTo>
                <a:cubicBezTo>
                  <a:pt x="2707757" y="408197"/>
                  <a:pt x="2590024" y="525930"/>
                  <a:pt x="2444792" y="525930"/>
                </a:cubicBezTo>
                <a:lnTo>
                  <a:pt x="2444792" y="526782"/>
                </a:lnTo>
                <a:lnTo>
                  <a:pt x="0" y="526782"/>
                </a:lnTo>
                <a:close/>
              </a:path>
            </a:pathLst>
          </a:custGeom>
          <a:gradFill>
            <a:gsLst>
              <a:gs pos="0">
                <a:srgbClr val="C58E69">
                  <a:alpha val="20000"/>
                </a:srgbClr>
              </a:gs>
              <a:gs pos="33000">
                <a:srgbClr val="9A623C">
                  <a:alpha val="50000"/>
                </a:srgbClr>
              </a:gs>
              <a:gs pos="66000">
                <a:srgbClr val="6E4924">
                  <a:alpha val="80000"/>
                </a:srgbClr>
              </a:gs>
              <a:gs pos="100000">
                <a:srgbClr val="3C2814">
                  <a:alpha val="9000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D66B00">
                    <a:alpha val="20000"/>
                  </a:srgbClr>
                </a:gs>
                <a:gs pos="33000">
                  <a:srgbClr val="AC5600">
                    <a:alpha val="60000"/>
                  </a:srgbClr>
                </a:gs>
                <a:gs pos="66000">
                  <a:srgbClr val="864300">
                    <a:alpha val="80000"/>
                  </a:srgbClr>
                </a:gs>
                <a:gs pos="100000">
                  <a:srgbClr val="864300">
                    <a:alpha val="90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zh-CN" altLang="en-US" sz="2400" dirty="0">
              <a:solidFill>
                <a:srgbClr val="F2E6DE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67" name="任意多边形: 形状 166">
            <a:extLst>
              <a:ext uri="{FF2B5EF4-FFF2-40B4-BE49-F238E27FC236}">
                <a16:creationId xmlns:a16="http://schemas.microsoft.com/office/drawing/2014/main" id="{05EEDD9A-05C9-F01B-EADE-001D40102987}"/>
              </a:ext>
            </a:extLst>
          </p:cNvPr>
          <p:cNvSpPr/>
          <p:nvPr/>
        </p:nvSpPr>
        <p:spPr>
          <a:xfrm>
            <a:off x="9318651" y="2110860"/>
            <a:ext cx="2707757" cy="526782"/>
          </a:xfrm>
          <a:custGeom>
            <a:avLst/>
            <a:gdLst>
              <a:gd name="connsiteX0" fmla="*/ 0 w 2707757"/>
              <a:gd name="connsiteY0" fmla="*/ 0 h 526782"/>
              <a:gd name="connsiteX1" fmla="*/ 2444792 w 2707757"/>
              <a:gd name="connsiteY1" fmla="*/ 0 h 526782"/>
              <a:gd name="connsiteX2" fmla="*/ 2707757 w 2707757"/>
              <a:gd name="connsiteY2" fmla="*/ 262965 h 526782"/>
              <a:gd name="connsiteX3" fmla="*/ 2444792 w 2707757"/>
              <a:gd name="connsiteY3" fmla="*/ 525930 h 526782"/>
              <a:gd name="connsiteX4" fmla="*/ 2444792 w 2707757"/>
              <a:gd name="connsiteY4" fmla="*/ 526782 h 526782"/>
              <a:gd name="connsiteX5" fmla="*/ 0 w 2707757"/>
              <a:gd name="connsiteY5" fmla="*/ 526782 h 5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7757" h="526782">
                <a:moveTo>
                  <a:pt x="0" y="0"/>
                </a:moveTo>
                <a:lnTo>
                  <a:pt x="2444792" y="0"/>
                </a:lnTo>
                <a:cubicBezTo>
                  <a:pt x="2590024" y="0"/>
                  <a:pt x="2707757" y="117733"/>
                  <a:pt x="2707757" y="262965"/>
                </a:cubicBezTo>
                <a:cubicBezTo>
                  <a:pt x="2707757" y="408197"/>
                  <a:pt x="2590024" y="525930"/>
                  <a:pt x="2444792" y="525930"/>
                </a:cubicBezTo>
                <a:lnTo>
                  <a:pt x="2444792" y="526782"/>
                </a:lnTo>
                <a:lnTo>
                  <a:pt x="0" y="526782"/>
                </a:lnTo>
                <a:close/>
              </a:path>
            </a:pathLst>
          </a:custGeom>
          <a:gradFill>
            <a:gsLst>
              <a:gs pos="0">
                <a:srgbClr val="C58E69">
                  <a:alpha val="20000"/>
                </a:srgbClr>
              </a:gs>
              <a:gs pos="33000">
                <a:srgbClr val="9A623C">
                  <a:alpha val="50000"/>
                </a:srgbClr>
              </a:gs>
              <a:gs pos="66000">
                <a:srgbClr val="6E4924">
                  <a:alpha val="80000"/>
                </a:srgbClr>
              </a:gs>
              <a:gs pos="100000">
                <a:srgbClr val="3C2814">
                  <a:alpha val="9000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D66B00">
                    <a:alpha val="20000"/>
                  </a:srgbClr>
                </a:gs>
                <a:gs pos="33000">
                  <a:srgbClr val="AC5600">
                    <a:alpha val="60000"/>
                  </a:srgbClr>
                </a:gs>
                <a:gs pos="66000">
                  <a:srgbClr val="864300">
                    <a:alpha val="80000"/>
                  </a:srgbClr>
                </a:gs>
                <a:gs pos="100000">
                  <a:srgbClr val="864300">
                    <a:alpha val="90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zh-CN" altLang="en-US" sz="2400" dirty="0">
              <a:solidFill>
                <a:srgbClr val="F2E6DE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68" name="任意多边形: 形状 167">
            <a:extLst>
              <a:ext uri="{FF2B5EF4-FFF2-40B4-BE49-F238E27FC236}">
                <a16:creationId xmlns:a16="http://schemas.microsoft.com/office/drawing/2014/main" id="{4DC268E0-DEC9-5D9E-9718-B4293251B0E0}"/>
              </a:ext>
            </a:extLst>
          </p:cNvPr>
          <p:cNvSpPr/>
          <p:nvPr/>
        </p:nvSpPr>
        <p:spPr>
          <a:xfrm>
            <a:off x="9318651" y="2742454"/>
            <a:ext cx="2707757" cy="526782"/>
          </a:xfrm>
          <a:custGeom>
            <a:avLst/>
            <a:gdLst>
              <a:gd name="connsiteX0" fmla="*/ 0 w 2707757"/>
              <a:gd name="connsiteY0" fmla="*/ 0 h 526782"/>
              <a:gd name="connsiteX1" fmla="*/ 2444792 w 2707757"/>
              <a:gd name="connsiteY1" fmla="*/ 0 h 526782"/>
              <a:gd name="connsiteX2" fmla="*/ 2707757 w 2707757"/>
              <a:gd name="connsiteY2" fmla="*/ 262965 h 526782"/>
              <a:gd name="connsiteX3" fmla="*/ 2444792 w 2707757"/>
              <a:gd name="connsiteY3" fmla="*/ 525930 h 526782"/>
              <a:gd name="connsiteX4" fmla="*/ 2444792 w 2707757"/>
              <a:gd name="connsiteY4" fmla="*/ 526782 h 526782"/>
              <a:gd name="connsiteX5" fmla="*/ 0 w 2707757"/>
              <a:gd name="connsiteY5" fmla="*/ 526782 h 5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7757" h="526782">
                <a:moveTo>
                  <a:pt x="0" y="0"/>
                </a:moveTo>
                <a:lnTo>
                  <a:pt x="2444792" y="0"/>
                </a:lnTo>
                <a:cubicBezTo>
                  <a:pt x="2590024" y="0"/>
                  <a:pt x="2707757" y="117733"/>
                  <a:pt x="2707757" y="262965"/>
                </a:cubicBezTo>
                <a:cubicBezTo>
                  <a:pt x="2707757" y="408197"/>
                  <a:pt x="2590024" y="525930"/>
                  <a:pt x="2444792" y="525930"/>
                </a:cubicBezTo>
                <a:lnTo>
                  <a:pt x="2444792" y="526782"/>
                </a:lnTo>
                <a:lnTo>
                  <a:pt x="0" y="526782"/>
                </a:lnTo>
                <a:close/>
              </a:path>
            </a:pathLst>
          </a:custGeom>
          <a:gradFill>
            <a:gsLst>
              <a:gs pos="0">
                <a:srgbClr val="C58E69">
                  <a:alpha val="20000"/>
                </a:srgbClr>
              </a:gs>
              <a:gs pos="33000">
                <a:srgbClr val="9A623C">
                  <a:alpha val="50000"/>
                </a:srgbClr>
              </a:gs>
              <a:gs pos="66000">
                <a:srgbClr val="6E4924">
                  <a:alpha val="80000"/>
                </a:srgbClr>
              </a:gs>
              <a:gs pos="100000">
                <a:srgbClr val="3C2814">
                  <a:alpha val="9000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D66B00">
                    <a:alpha val="20000"/>
                  </a:srgbClr>
                </a:gs>
                <a:gs pos="33000">
                  <a:srgbClr val="AC5600">
                    <a:alpha val="60000"/>
                  </a:srgbClr>
                </a:gs>
                <a:gs pos="66000">
                  <a:srgbClr val="864300">
                    <a:alpha val="80000"/>
                  </a:srgbClr>
                </a:gs>
                <a:gs pos="100000">
                  <a:srgbClr val="864300">
                    <a:alpha val="90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zh-CN" altLang="en-US" sz="2400" dirty="0">
              <a:solidFill>
                <a:srgbClr val="F2E6DE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69" name="任意多边形: 形状 168">
            <a:extLst>
              <a:ext uri="{FF2B5EF4-FFF2-40B4-BE49-F238E27FC236}">
                <a16:creationId xmlns:a16="http://schemas.microsoft.com/office/drawing/2014/main" id="{F2420A2E-7DBB-608B-1B0A-7BD55B535F88}"/>
              </a:ext>
            </a:extLst>
          </p:cNvPr>
          <p:cNvSpPr/>
          <p:nvPr/>
        </p:nvSpPr>
        <p:spPr>
          <a:xfrm>
            <a:off x="9318651" y="3375121"/>
            <a:ext cx="2707757" cy="526782"/>
          </a:xfrm>
          <a:custGeom>
            <a:avLst/>
            <a:gdLst>
              <a:gd name="connsiteX0" fmla="*/ 0 w 2707757"/>
              <a:gd name="connsiteY0" fmla="*/ 0 h 526782"/>
              <a:gd name="connsiteX1" fmla="*/ 2444792 w 2707757"/>
              <a:gd name="connsiteY1" fmla="*/ 0 h 526782"/>
              <a:gd name="connsiteX2" fmla="*/ 2707757 w 2707757"/>
              <a:gd name="connsiteY2" fmla="*/ 262965 h 526782"/>
              <a:gd name="connsiteX3" fmla="*/ 2444792 w 2707757"/>
              <a:gd name="connsiteY3" fmla="*/ 525930 h 526782"/>
              <a:gd name="connsiteX4" fmla="*/ 2444792 w 2707757"/>
              <a:gd name="connsiteY4" fmla="*/ 526782 h 526782"/>
              <a:gd name="connsiteX5" fmla="*/ 0 w 2707757"/>
              <a:gd name="connsiteY5" fmla="*/ 526782 h 5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7757" h="526782">
                <a:moveTo>
                  <a:pt x="0" y="0"/>
                </a:moveTo>
                <a:lnTo>
                  <a:pt x="2444792" y="0"/>
                </a:lnTo>
                <a:cubicBezTo>
                  <a:pt x="2590024" y="0"/>
                  <a:pt x="2707757" y="117733"/>
                  <a:pt x="2707757" y="262965"/>
                </a:cubicBezTo>
                <a:cubicBezTo>
                  <a:pt x="2707757" y="408197"/>
                  <a:pt x="2590024" y="525930"/>
                  <a:pt x="2444792" y="525930"/>
                </a:cubicBezTo>
                <a:lnTo>
                  <a:pt x="2444792" y="526782"/>
                </a:lnTo>
                <a:lnTo>
                  <a:pt x="0" y="526782"/>
                </a:lnTo>
                <a:close/>
              </a:path>
            </a:pathLst>
          </a:custGeom>
          <a:gradFill>
            <a:gsLst>
              <a:gs pos="0">
                <a:srgbClr val="C58E69">
                  <a:alpha val="20000"/>
                </a:srgbClr>
              </a:gs>
              <a:gs pos="33000">
                <a:srgbClr val="9A623C">
                  <a:alpha val="50000"/>
                </a:srgbClr>
              </a:gs>
              <a:gs pos="66000">
                <a:srgbClr val="6E4924">
                  <a:alpha val="80000"/>
                </a:srgbClr>
              </a:gs>
              <a:gs pos="100000">
                <a:srgbClr val="3C2814">
                  <a:alpha val="9000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D66B00">
                    <a:alpha val="20000"/>
                  </a:srgbClr>
                </a:gs>
                <a:gs pos="33000">
                  <a:srgbClr val="AC5600">
                    <a:alpha val="60000"/>
                  </a:srgbClr>
                </a:gs>
                <a:gs pos="66000">
                  <a:srgbClr val="864300">
                    <a:alpha val="80000"/>
                  </a:srgbClr>
                </a:gs>
                <a:gs pos="100000">
                  <a:srgbClr val="864300">
                    <a:alpha val="90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zh-CN" altLang="en-US" sz="2400" dirty="0">
              <a:solidFill>
                <a:srgbClr val="F2E6DE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70" name="任意多边形: 形状 169">
            <a:extLst>
              <a:ext uri="{FF2B5EF4-FFF2-40B4-BE49-F238E27FC236}">
                <a16:creationId xmlns:a16="http://schemas.microsoft.com/office/drawing/2014/main" id="{D4CC6832-E305-42AB-DEB5-3D78DC55227E}"/>
              </a:ext>
            </a:extLst>
          </p:cNvPr>
          <p:cNvSpPr/>
          <p:nvPr/>
        </p:nvSpPr>
        <p:spPr>
          <a:xfrm>
            <a:off x="9318651" y="4007788"/>
            <a:ext cx="2707757" cy="526782"/>
          </a:xfrm>
          <a:custGeom>
            <a:avLst/>
            <a:gdLst>
              <a:gd name="connsiteX0" fmla="*/ 0 w 2707757"/>
              <a:gd name="connsiteY0" fmla="*/ 0 h 526782"/>
              <a:gd name="connsiteX1" fmla="*/ 2444792 w 2707757"/>
              <a:gd name="connsiteY1" fmla="*/ 0 h 526782"/>
              <a:gd name="connsiteX2" fmla="*/ 2707757 w 2707757"/>
              <a:gd name="connsiteY2" fmla="*/ 262965 h 526782"/>
              <a:gd name="connsiteX3" fmla="*/ 2444792 w 2707757"/>
              <a:gd name="connsiteY3" fmla="*/ 525930 h 526782"/>
              <a:gd name="connsiteX4" fmla="*/ 2444792 w 2707757"/>
              <a:gd name="connsiteY4" fmla="*/ 526782 h 526782"/>
              <a:gd name="connsiteX5" fmla="*/ 0 w 2707757"/>
              <a:gd name="connsiteY5" fmla="*/ 526782 h 5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7757" h="526782">
                <a:moveTo>
                  <a:pt x="0" y="0"/>
                </a:moveTo>
                <a:lnTo>
                  <a:pt x="2444792" y="0"/>
                </a:lnTo>
                <a:cubicBezTo>
                  <a:pt x="2590024" y="0"/>
                  <a:pt x="2707757" y="117733"/>
                  <a:pt x="2707757" y="262965"/>
                </a:cubicBezTo>
                <a:cubicBezTo>
                  <a:pt x="2707757" y="408197"/>
                  <a:pt x="2590024" y="525930"/>
                  <a:pt x="2444792" y="525930"/>
                </a:cubicBezTo>
                <a:lnTo>
                  <a:pt x="2444792" y="526782"/>
                </a:lnTo>
                <a:lnTo>
                  <a:pt x="0" y="526782"/>
                </a:lnTo>
                <a:close/>
              </a:path>
            </a:pathLst>
          </a:custGeom>
          <a:gradFill>
            <a:gsLst>
              <a:gs pos="0">
                <a:srgbClr val="C58E69">
                  <a:alpha val="20000"/>
                </a:srgbClr>
              </a:gs>
              <a:gs pos="33000">
                <a:srgbClr val="9A623C">
                  <a:alpha val="50000"/>
                </a:srgbClr>
              </a:gs>
              <a:gs pos="66000">
                <a:srgbClr val="6E4924">
                  <a:alpha val="80000"/>
                </a:srgbClr>
              </a:gs>
              <a:gs pos="100000">
                <a:srgbClr val="3C2814">
                  <a:alpha val="9000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D66B00">
                    <a:alpha val="20000"/>
                  </a:srgbClr>
                </a:gs>
                <a:gs pos="33000">
                  <a:srgbClr val="AC5600">
                    <a:alpha val="60000"/>
                  </a:srgbClr>
                </a:gs>
                <a:gs pos="66000">
                  <a:srgbClr val="864300">
                    <a:alpha val="80000"/>
                  </a:srgbClr>
                </a:gs>
                <a:gs pos="100000">
                  <a:srgbClr val="864300">
                    <a:alpha val="90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zh-CN" altLang="en-US" sz="2400" dirty="0">
              <a:solidFill>
                <a:srgbClr val="F2E6DE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71" name="任意多边形: 形状 170">
            <a:extLst>
              <a:ext uri="{FF2B5EF4-FFF2-40B4-BE49-F238E27FC236}">
                <a16:creationId xmlns:a16="http://schemas.microsoft.com/office/drawing/2014/main" id="{C4489B7F-DBEB-CED2-F19D-CD96079EA566}"/>
              </a:ext>
            </a:extLst>
          </p:cNvPr>
          <p:cNvSpPr/>
          <p:nvPr/>
        </p:nvSpPr>
        <p:spPr>
          <a:xfrm>
            <a:off x="9318651" y="4640455"/>
            <a:ext cx="2707757" cy="526782"/>
          </a:xfrm>
          <a:custGeom>
            <a:avLst/>
            <a:gdLst>
              <a:gd name="connsiteX0" fmla="*/ 0 w 2707757"/>
              <a:gd name="connsiteY0" fmla="*/ 0 h 526782"/>
              <a:gd name="connsiteX1" fmla="*/ 2444792 w 2707757"/>
              <a:gd name="connsiteY1" fmla="*/ 0 h 526782"/>
              <a:gd name="connsiteX2" fmla="*/ 2707757 w 2707757"/>
              <a:gd name="connsiteY2" fmla="*/ 262965 h 526782"/>
              <a:gd name="connsiteX3" fmla="*/ 2444792 w 2707757"/>
              <a:gd name="connsiteY3" fmla="*/ 525930 h 526782"/>
              <a:gd name="connsiteX4" fmla="*/ 2444792 w 2707757"/>
              <a:gd name="connsiteY4" fmla="*/ 526782 h 526782"/>
              <a:gd name="connsiteX5" fmla="*/ 0 w 2707757"/>
              <a:gd name="connsiteY5" fmla="*/ 526782 h 5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7757" h="526782">
                <a:moveTo>
                  <a:pt x="0" y="0"/>
                </a:moveTo>
                <a:lnTo>
                  <a:pt x="2444792" y="0"/>
                </a:lnTo>
                <a:cubicBezTo>
                  <a:pt x="2590024" y="0"/>
                  <a:pt x="2707757" y="117733"/>
                  <a:pt x="2707757" y="262965"/>
                </a:cubicBezTo>
                <a:cubicBezTo>
                  <a:pt x="2707757" y="408197"/>
                  <a:pt x="2590024" y="525930"/>
                  <a:pt x="2444792" y="525930"/>
                </a:cubicBezTo>
                <a:lnTo>
                  <a:pt x="2444792" y="526782"/>
                </a:lnTo>
                <a:lnTo>
                  <a:pt x="0" y="526782"/>
                </a:lnTo>
                <a:close/>
              </a:path>
            </a:pathLst>
          </a:custGeom>
          <a:gradFill>
            <a:gsLst>
              <a:gs pos="0">
                <a:srgbClr val="C58E69">
                  <a:alpha val="20000"/>
                </a:srgbClr>
              </a:gs>
              <a:gs pos="33000">
                <a:srgbClr val="9A623C">
                  <a:alpha val="50000"/>
                </a:srgbClr>
              </a:gs>
              <a:gs pos="66000">
                <a:srgbClr val="6E4924">
                  <a:alpha val="80000"/>
                </a:srgbClr>
              </a:gs>
              <a:gs pos="100000">
                <a:srgbClr val="3C2814">
                  <a:alpha val="9000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D66B00">
                    <a:alpha val="20000"/>
                  </a:srgbClr>
                </a:gs>
                <a:gs pos="33000">
                  <a:srgbClr val="AC5600">
                    <a:alpha val="60000"/>
                  </a:srgbClr>
                </a:gs>
                <a:gs pos="66000">
                  <a:srgbClr val="864300">
                    <a:alpha val="80000"/>
                  </a:srgbClr>
                </a:gs>
                <a:gs pos="100000">
                  <a:srgbClr val="864300">
                    <a:alpha val="90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zh-CN" altLang="en-US" sz="2400" dirty="0">
              <a:solidFill>
                <a:srgbClr val="F2E6DE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522416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425D29-09BE-907C-6BE9-A966594902BB}"/>
              </a:ext>
            </a:extLst>
          </p:cNvPr>
          <p:cNvGrpSpPr/>
          <p:nvPr/>
        </p:nvGrpSpPr>
        <p:grpSpPr>
          <a:xfrm>
            <a:off x="194287" y="5586413"/>
            <a:ext cx="1846444" cy="1080166"/>
            <a:chOff x="194287" y="5586413"/>
            <a:chExt cx="1846444" cy="108016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D4A8AED-FF22-BD07-9CC3-7E2A0B55D7AA}"/>
                </a:ext>
              </a:extLst>
            </p:cNvPr>
            <p:cNvSpPr/>
            <p:nvPr/>
          </p:nvSpPr>
          <p:spPr>
            <a:xfrm>
              <a:off x="19428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1F706E7-C369-8FA0-2379-FDF858BC4B11}"/>
                </a:ext>
              </a:extLst>
            </p:cNvPr>
            <p:cNvSpPr/>
            <p:nvPr/>
          </p:nvSpPr>
          <p:spPr>
            <a:xfrm>
              <a:off x="915898" y="5900286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B16297E-BADA-0017-A50F-35B507DD2AD3}"/>
                </a:ext>
              </a:extLst>
            </p:cNvPr>
            <p:cNvSpPr/>
            <p:nvPr/>
          </p:nvSpPr>
          <p:spPr>
            <a:xfrm>
              <a:off x="95222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685D1D-8A3E-48C2-0D45-9265B18567DA}"/>
              </a:ext>
            </a:extLst>
          </p:cNvPr>
          <p:cNvGrpSpPr/>
          <p:nvPr/>
        </p:nvGrpSpPr>
        <p:grpSpPr>
          <a:xfrm>
            <a:off x="2270737" y="5586413"/>
            <a:ext cx="1846444" cy="1080166"/>
            <a:chOff x="2270737" y="5586413"/>
            <a:chExt cx="1846444" cy="108016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D220E6-3948-7E80-7EAD-9D36A974F799}"/>
                </a:ext>
              </a:extLst>
            </p:cNvPr>
            <p:cNvSpPr/>
            <p:nvPr/>
          </p:nvSpPr>
          <p:spPr>
            <a:xfrm>
              <a:off x="227073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0AFBFF-4112-C54D-A6C2-7C277DB3134F}"/>
                </a:ext>
              </a:extLst>
            </p:cNvPr>
            <p:cNvSpPr/>
            <p:nvPr/>
          </p:nvSpPr>
          <p:spPr>
            <a:xfrm rot="20561115">
              <a:off x="2964041" y="5876070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F98B48E-CFC8-CC71-F939-9F38D50B170F}"/>
                </a:ext>
              </a:extLst>
            </p:cNvPr>
            <p:cNvSpPr/>
            <p:nvPr/>
          </p:nvSpPr>
          <p:spPr>
            <a:xfrm>
              <a:off x="302867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椭圆 4">
            <a:extLst>
              <a:ext uri="{FF2B5EF4-FFF2-40B4-BE49-F238E27FC236}">
                <a16:creationId xmlns:a16="http://schemas.microsoft.com/office/drawing/2014/main" id="{E1B0122E-FCE7-4221-E52D-E568A211B00C}"/>
              </a:ext>
            </a:extLst>
          </p:cNvPr>
          <p:cNvSpPr/>
          <p:nvPr/>
        </p:nvSpPr>
        <p:spPr>
          <a:xfrm>
            <a:off x="3743325" y="4029762"/>
            <a:ext cx="419100" cy="419100"/>
          </a:xfrm>
          <a:prstGeom prst="ellipse">
            <a:avLst/>
          </a:prstGeom>
          <a:noFill/>
          <a:ln w="31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glow rad="44450">
              <a:srgbClr val="00B0F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3ED31F5-9040-404A-6014-C62E928F296C}"/>
              </a:ext>
            </a:extLst>
          </p:cNvPr>
          <p:cNvSpPr/>
          <p:nvPr/>
        </p:nvSpPr>
        <p:spPr>
          <a:xfrm>
            <a:off x="4314825" y="4029762"/>
            <a:ext cx="419100" cy="419100"/>
          </a:xfrm>
          <a:prstGeom prst="ellipse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E91B614-3A4B-321B-5CE9-3693CE9E6DE3}"/>
              </a:ext>
            </a:extLst>
          </p:cNvPr>
          <p:cNvSpPr/>
          <p:nvPr/>
        </p:nvSpPr>
        <p:spPr>
          <a:xfrm>
            <a:off x="7273910" y="508674"/>
            <a:ext cx="2707757" cy="526782"/>
          </a:xfrm>
          <a:custGeom>
            <a:avLst/>
            <a:gdLst>
              <a:gd name="connsiteX0" fmla="*/ 0 w 2707757"/>
              <a:gd name="connsiteY0" fmla="*/ 0 h 526782"/>
              <a:gd name="connsiteX1" fmla="*/ 2444792 w 2707757"/>
              <a:gd name="connsiteY1" fmla="*/ 0 h 526782"/>
              <a:gd name="connsiteX2" fmla="*/ 2707757 w 2707757"/>
              <a:gd name="connsiteY2" fmla="*/ 262965 h 526782"/>
              <a:gd name="connsiteX3" fmla="*/ 2444792 w 2707757"/>
              <a:gd name="connsiteY3" fmla="*/ 525930 h 526782"/>
              <a:gd name="connsiteX4" fmla="*/ 2444792 w 2707757"/>
              <a:gd name="connsiteY4" fmla="*/ 526782 h 526782"/>
              <a:gd name="connsiteX5" fmla="*/ 0 w 2707757"/>
              <a:gd name="connsiteY5" fmla="*/ 526782 h 5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7757" h="526782">
                <a:moveTo>
                  <a:pt x="0" y="0"/>
                </a:moveTo>
                <a:lnTo>
                  <a:pt x="2444792" y="0"/>
                </a:lnTo>
                <a:cubicBezTo>
                  <a:pt x="2590024" y="0"/>
                  <a:pt x="2707757" y="117733"/>
                  <a:pt x="2707757" y="262965"/>
                </a:cubicBezTo>
                <a:cubicBezTo>
                  <a:pt x="2707757" y="408197"/>
                  <a:pt x="2590024" y="525930"/>
                  <a:pt x="2444792" y="525930"/>
                </a:cubicBezTo>
                <a:lnTo>
                  <a:pt x="2444792" y="526782"/>
                </a:lnTo>
                <a:lnTo>
                  <a:pt x="0" y="526782"/>
                </a:lnTo>
                <a:close/>
              </a:path>
            </a:pathLst>
          </a:custGeom>
          <a:gradFill>
            <a:gsLst>
              <a:gs pos="0">
                <a:srgbClr val="C58E69">
                  <a:alpha val="20000"/>
                </a:srgbClr>
              </a:gs>
              <a:gs pos="33000">
                <a:srgbClr val="9A623C">
                  <a:alpha val="50000"/>
                </a:srgbClr>
              </a:gs>
              <a:gs pos="66000">
                <a:srgbClr val="6E4924">
                  <a:alpha val="80000"/>
                </a:srgbClr>
              </a:gs>
              <a:gs pos="100000">
                <a:srgbClr val="3C2814">
                  <a:alpha val="90000"/>
                </a:srgbClr>
              </a:gs>
            </a:gsLst>
            <a:lin ang="0" scaled="1"/>
          </a:gradFill>
          <a:ln w="38100">
            <a:gradFill flip="none" rotWithShape="1">
              <a:gsLst>
                <a:gs pos="0">
                  <a:srgbClr val="D66B00">
                    <a:alpha val="20000"/>
                  </a:srgbClr>
                </a:gs>
                <a:gs pos="33000">
                  <a:srgbClr val="AC5600">
                    <a:alpha val="60000"/>
                  </a:srgbClr>
                </a:gs>
                <a:gs pos="66000">
                  <a:srgbClr val="864300">
                    <a:alpha val="80000"/>
                  </a:srgbClr>
                </a:gs>
                <a:gs pos="100000">
                  <a:srgbClr val="864300">
                    <a:alpha val="90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zh-CN" altLang="en-US" sz="2400" dirty="0">
              <a:solidFill>
                <a:srgbClr val="F2E6DE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26B158E8-AC7C-FD88-DCAA-4CE904CFA16D}"/>
              </a:ext>
            </a:extLst>
          </p:cNvPr>
          <p:cNvSpPr/>
          <p:nvPr/>
        </p:nvSpPr>
        <p:spPr>
          <a:xfrm>
            <a:off x="4917429" y="4085696"/>
            <a:ext cx="479686" cy="2253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ACB5A-F498-1C4B-E3E7-E5316E7ECF40}"/>
              </a:ext>
            </a:extLst>
          </p:cNvPr>
          <p:cNvSpPr/>
          <p:nvPr/>
        </p:nvSpPr>
        <p:spPr>
          <a:xfrm>
            <a:off x="133703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创建房间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A55A9-8B50-14C4-C7AA-90EE32EDFF4C}"/>
              </a:ext>
            </a:extLst>
          </p:cNvPr>
          <p:cNvSpPr/>
          <p:nvPr/>
        </p:nvSpPr>
        <p:spPr>
          <a:xfrm>
            <a:off x="895669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9D609-BD03-FA9C-BAAB-1C8031873386}"/>
              </a:ext>
            </a:extLst>
          </p:cNvPr>
          <p:cNvSpPr/>
          <p:nvPr/>
        </p:nvSpPr>
        <p:spPr>
          <a:xfrm>
            <a:off x="5253472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01C32A-231E-D119-3E26-6CF4EB77F607}"/>
              </a:ext>
            </a:extLst>
          </p:cNvPr>
          <p:cNvSpPr/>
          <p:nvPr/>
        </p:nvSpPr>
        <p:spPr>
          <a:xfrm>
            <a:off x="1354714" y="4674469"/>
            <a:ext cx="1724025" cy="7620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DB622-D630-8B99-5C43-9C5FEACEB6FB}"/>
              </a:ext>
            </a:extLst>
          </p:cNvPr>
          <p:cNvSpPr/>
          <p:nvPr/>
        </p:nvSpPr>
        <p:spPr>
          <a:xfrm>
            <a:off x="1354714" y="5638677"/>
            <a:ext cx="1724025" cy="762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66AB8C-9AD4-E34B-CB97-8AE16F958982}"/>
              </a:ext>
            </a:extLst>
          </p:cNvPr>
          <p:cNvSpPr/>
          <p:nvPr/>
        </p:nvSpPr>
        <p:spPr>
          <a:xfrm>
            <a:off x="3228975" y="4674469"/>
            <a:ext cx="1724025" cy="7620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softRound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B4B95E-B549-8012-D937-1AF8F49EC482}"/>
              </a:ext>
            </a:extLst>
          </p:cNvPr>
          <p:cNvSpPr/>
          <p:nvPr/>
        </p:nvSpPr>
        <p:spPr>
          <a:xfrm>
            <a:off x="1337035" y="2549471"/>
            <a:ext cx="1133475" cy="4191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63500" h="635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CC91A1-28F4-60A9-7CA6-C7F62F669C8B}"/>
              </a:ext>
            </a:extLst>
          </p:cNvPr>
          <p:cNvSpPr/>
          <p:nvPr/>
        </p:nvSpPr>
        <p:spPr>
          <a:xfrm>
            <a:off x="1337034" y="3600450"/>
            <a:ext cx="1133475" cy="40957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4D4D33E-10FB-C641-F08E-0E5C5A61E077}"/>
              </a:ext>
            </a:extLst>
          </p:cNvPr>
          <p:cNvSpPr/>
          <p:nvPr/>
        </p:nvSpPr>
        <p:spPr>
          <a:xfrm>
            <a:off x="1337035" y="3063440"/>
            <a:ext cx="1133475" cy="419100"/>
          </a:xfrm>
          <a:prstGeom prst="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63500" h="635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pic>
        <p:nvPicPr>
          <p:cNvPr id="24" name="图形 23" descr="硬币 纯色填充">
            <a:extLst>
              <a:ext uri="{FF2B5EF4-FFF2-40B4-BE49-F238E27FC236}">
                <a16:creationId xmlns:a16="http://schemas.microsoft.com/office/drawing/2014/main" id="{D5F85808-514A-B7A6-2A35-33A9035A2C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3127575"/>
            <a:ext cx="290829" cy="290829"/>
          </a:xfrm>
          <a:prstGeom prst="rect">
            <a:avLst/>
          </a:prstGeom>
        </p:spPr>
      </p:pic>
      <p:pic>
        <p:nvPicPr>
          <p:cNvPr id="25" name="图形 24" descr="硬币 纯色填充">
            <a:extLst>
              <a:ext uri="{FF2B5EF4-FFF2-40B4-BE49-F238E27FC236}">
                <a16:creationId xmlns:a16="http://schemas.microsoft.com/office/drawing/2014/main" id="{3C09DD64-AEE4-39A5-3A99-834176704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3653781"/>
            <a:ext cx="290829" cy="290829"/>
          </a:xfrm>
          <a:prstGeom prst="rect">
            <a:avLst/>
          </a:prstGeom>
        </p:spPr>
      </p:pic>
      <p:pic>
        <p:nvPicPr>
          <p:cNvPr id="26" name="图形 25" descr="硬币 纯色填充">
            <a:extLst>
              <a:ext uri="{FF2B5EF4-FFF2-40B4-BE49-F238E27FC236}">
                <a16:creationId xmlns:a16="http://schemas.microsoft.com/office/drawing/2014/main" id="{7D04AB15-9AA6-D923-77D0-B39A375658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2613606"/>
            <a:ext cx="290829" cy="2908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AF0030-1DCE-DD8E-9C12-F82C7EC12FE2}"/>
              </a:ext>
            </a:extLst>
          </p:cNvPr>
          <p:cNvSpPr/>
          <p:nvPr/>
        </p:nvSpPr>
        <p:spPr>
          <a:xfrm>
            <a:off x="5253472" y="3248025"/>
            <a:ext cx="2286000" cy="762000"/>
          </a:xfrm>
          <a:prstGeom prst="rect">
            <a:avLst/>
          </a:prstGeom>
          <a:blipFill dpi="0"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AEF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4F6A3C-8780-29A3-8715-ECDFDD8325A5}"/>
              </a:ext>
            </a:extLst>
          </p:cNvPr>
          <p:cNvSpPr/>
          <p:nvPr/>
        </p:nvSpPr>
        <p:spPr>
          <a:xfrm>
            <a:off x="5253472" y="5363498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softRound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B037F-F9A6-6922-2E8A-3AF84FC357B7}"/>
              </a:ext>
            </a:extLst>
          </p:cNvPr>
          <p:cNvSpPr/>
          <p:nvPr/>
        </p:nvSpPr>
        <p:spPr>
          <a:xfrm>
            <a:off x="8956694" y="3248025"/>
            <a:ext cx="2286000" cy="762000"/>
          </a:xfrm>
          <a:prstGeom prst="rect">
            <a:avLst/>
          </a:prstGeom>
          <a:blipFill dpi="0"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EAEF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DA6D62C-E04A-A0DF-3523-71FB51C32960}"/>
              </a:ext>
            </a:extLst>
          </p:cNvPr>
          <p:cNvSpPr/>
          <p:nvPr/>
        </p:nvSpPr>
        <p:spPr>
          <a:xfrm>
            <a:off x="8956694" y="5363498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softRound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</p:spTree>
    <p:extLst>
      <p:ext uri="{BB962C8B-B14F-4D97-AF65-F5344CB8AC3E}">
        <p14:creationId xmlns:p14="http://schemas.microsoft.com/office/powerpoint/2010/main" val="205113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4164</TotalTime>
  <Words>203</Words>
  <Application>Microsoft Office PowerPoint</Application>
  <PresentationFormat>宽屏</PresentationFormat>
  <Paragraphs>123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钉钉进步体</vt:lpstr>
      <vt:lpstr>方正朝歌圆 简 ExtraBold</vt:lpstr>
      <vt:lpstr>方正清刻本悦宋简体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淑仪 刘</cp:lastModifiedBy>
  <cp:revision>46</cp:revision>
  <dcterms:created xsi:type="dcterms:W3CDTF">2023-12-03T17:43:36Z</dcterms:created>
  <dcterms:modified xsi:type="dcterms:W3CDTF">2023-12-25T13:17:23Z</dcterms:modified>
</cp:coreProperties>
</file>